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63" Type="http://schemas.openxmlformats.org/officeDocument/2006/relationships/slide" Target="slides/slide57.xml"/><Relationship Id="rId64" Type="http://schemas.openxmlformats.org/officeDocument/2006/relationships/slide" Target="slides/slide58.xml"/><Relationship Id="rId65" Type="http://schemas.openxmlformats.org/officeDocument/2006/relationships/slide" Target="slides/slide59.xml"/><Relationship Id="rId66" Type="http://schemas.openxmlformats.org/officeDocument/2006/relationships/slide" Target="slides/slide60.xml"/><Relationship Id="rId67" Type="http://schemas.openxmlformats.org/officeDocument/2006/relationships/slide" Target="slides/slide61.xml"/><Relationship Id="rId68" Type="http://schemas.openxmlformats.org/officeDocument/2006/relationships/slide" Target="slides/slide62.xml"/><Relationship Id="rId69" Type="http://schemas.openxmlformats.org/officeDocument/2006/relationships/slide" Target="slides/slide63.xml"/><Relationship Id="rId70" Type="http://schemas.openxmlformats.org/officeDocument/2006/relationships/slide" Target="slides/slide64.xml"/><Relationship Id="rId71" Type="http://schemas.openxmlformats.org/officeDocument/2006/relationships/slide" Target="slides/slide6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7.png"/><Relationship Id="rId3" Type="http://schemas.openxmlformats.org/officeDocument/2006/relationships/image" Target="../media/image78.png"/><Relationship Id="rId4" Type="http://schemas.openxmlformats.org/officeDocument/2006/relationships/image" Target="../media/image79.png"/><Relationship Id="rId5" Type="http://schemas.openxmlformats.org/officeDocument/2006/relationships/image" Target="../media/image80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1.png"/><Relationship Id="rId3" Type="http://schemas.openxmlformats.org/officeDocument/2006/relationships/image" Target="../media/image82.png"/><Relationship Id="rId4" Type="http://schemas.openxmlformats.org/officeDocument/2006/relationships/image" Target="../media/image83.png"/><Relationship Id="rId5" Type="http://schemas.openxmlformats.org/officeDocument/2006/relationships/image" Target="../media/image84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5.png"/><Relationship Id="rId3" Type="http://schemas.openxmlformats.org/officeDocument/2006/relationships/image" Target="../media/image86.png"/><Relationship Id="rId4" Type="http://schemas.openxmlformats.org/officeDocument/2006/relationships/image" Target="../media/image87.png"/><Relationship Id="rId5" Type="http://schemas.openxmlformats.org/officeDocument/2006/relationships/image" Target="../media/image88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9.png"/><Relationship Id="rId3" Type="http://schemas.openxmlformats.org/officeDocument/2006/relationships/image" Target="../media/image90.png"/><Relationship Id="rId4" Type="http://schemas.openxmlformats.org/officeDocument/2006/relationships/image" Target="../media/image91.png"/><Relationship Id="rId5" Type="http://schemas.openxmlformats.org/officeDocument/2006/relationships/image" Target="../media/image92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3.png"/><Relationship Id="rId3" Type="http://schemas.openxmlformats.org/officeDocument/2006/relationships/image" Target="../media/image94.png"/><Relationship Id="rId4" Type="http://schemas.openxmlformats.org/officeDocument/2006/relationships/image" Target="../media/image95.png"/><Relationship Id="rId5" Type="http://schemas.openxmlformats.org/officeDocument/2006/relationships/image" Target="../media/image96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7.png"/><Relationship Id="rId3" Type="http://schemas.openxmlformats.org/officeDocument/2006/relationships/image" Target="../media/image98.png"/><Relationship Id="rId4" Type="http://schemas.openxmlformats.org/officeDocument/2006/relationships/image" Target="../media/image99.png"/><Relationship Id="rId5" Type="http://schemas.openxmlformats.org/officeDocument/2006/relationships/image" Target="../media/image100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1.png"/><Relationship Id="rId3" Type="http://schemas.openxmlformats.org/officeDocument/2006/relationships/image" Target="../media/image102.png"/><Relationship Id="rId4" Type="http://schemas.openxmlformats.org/officeDocument/2006/relationships/image" Target="../media/image103.png"/><Relationship Id="rId5" Type="http://schemas.openxmlformats.org/officeDocument/2006/relationships/image" Target="../media/image104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5.png"/><Relationship Id="rId3" Type="http://schemas.openxmlformats.org/officeDocument/2006/relationships/image" Target="../media/image106.png"/><Relationship Id="rId4" Type="http://schemas.openxmlformats.org/officeDocument/2006/relationships/image" Target="../media/image107.png"/><Relationship Id="rId5" Type="http://schemas.openxmlformats.org/officeDocument/2006/relationships/image" Target="../media/image108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9.png"/><Relationship Id="rId3" Type="http://schemas.openxmlformats.org/officeDocument/2006/relationships/image" Target="../media/image110.png"/><Relationship Id="rId4" Type="http://schemas.openxmlformats.org/officeDocument/2006/relationships/image" Target="../media/image111.png"/><Relationship Id="rId5" Type="http://schemas.openxmlformats.org/officeDocument/2006/relationships/image" Target="../media/image112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3.png"/><Relationship Id="rId3" Type="http://schemas.openxmlformats.org/officeDocument/2006/relationships/image" Target="../media/image114.png"/><Relationship Id="rId4" Type="http://schemas.openxmlformats.org/officeDocument/2006/relationships/image" Target="../media/image115.png"/><Relationship Id="rId5" Type="http://schemas.openxmlformats.org/officeDocument/2006/relationships/image" Target="../media/image116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7.png"/><Relationship Id="rId3" Type="http://schemas.openxmlformats.org/officeDocument/2006/relationships/image" Target="../media/image118.png"/><Relationship Id="rId4" Type="http://schemas.openxmlformats.org/officeDocument/2006/relationships/image" Target="../media/image119.png"/><Relationship Id="rId5" Type="http://schemas.openxmlformats.org/officeDocument/2006/relationships/image" Target="../media/image120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1.png"/><Relationship Id="rId3" Type="http://schemas.openxmlformats.org/officeDocument/2006/relationships/image" Target="../media/image122.png"/><Relationship Id="rId4" Type="http://schemas.openxmlformats.org/officeDocument/2006/relationships/image" Target="../media/image123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4.png"/><Relationship Id="rId3" Type="http://schemas.openxmlformats.org/officeDocument/2006/relationships/image" Target="../media/image125.png"/><Relationship Id="rId4" Type="http://schemas.openxmlformats.org/officeDocument/2006/relationships/image" Target="../media/image126.png"/><Relationship Id="rId5" Type="http://schemas.openxmlformats.org/officeDocument/2006/relationships/image" Target="../media/image127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8.png"/><Relationship Id="rId3" Type="http://schemas.openxmlformats.org/officeDocument/2006/relationships/image" Target="../media/image129.png"/><Relationship Id="rId4" Type="http://schemas.openxmlformats.org/officeDocument/2006/relationships/image" Target="../media/image130.png"/><Relationship Id="rId5" Type="http://schemas.openxmlformats.org/officeDocument/2006/relationships/image" Target="../media/image131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2.png"/><Relationship Id="rId3" Type="http://schemas.openxmlformats.org/officeDocument/2006/relationships/image" Target="../media/image133.png"/><Relationship Id="rId4" Type="http://schemas.openxmlformats.org/officeDocument/2006/relationships/image" Target="../media/image134.png"/><Relationship Id="rId5" Type="http://schemas.openxmlformats.org/officeDocument/2006/relationships/image" Target="../media/image135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6.png"/><Relationship Id="rId3" Type="http://schemas.openxmlformats.org/officeDocument/2006/relationships/image" Target="../media/image137.png"/><Relationship Id="rId4" Type="http://schemas.openxmlformats.org/officeDocument/2006/relationships/image" Target="../media/image138.png"/><Relationship Id="rId5" Type="http://schemas.openxmlformats.org/officeDocument/2006/relationships/image" Target="../media/image139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0.png"/><Relationship Id="rId3" Type="http://schemas.openxmlformats.org/officeDocument/2006/relationships/image" Target="../media/image141.png"/><Relationship Id="rId4" Type="http://schemas.openxmlformats.org/officeDocument/2006/relationships/image" Target="../media/image142.png"/><Relationship Id="rId5" Type="http://schemas.openxmlformats.org/officeDocument/2006/relationships/image" Target="../media/image143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4.png"/><Relationship Id="rId3" Type="http://schemas.openxmlformats.org/officeDocument/2006/relationships/image" Target="../media/image145.png"/><Relationship Id="rId4" Type="http://schemas.openxmlformats.org/officeDocument/2006/relationships/image" Target="../media/image146.png"/><Relationship Id="rId5" Type="http://schemas.openxmlformats.org/officeDocument/2006/relationships/image" Target="../media/image147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8.png"/><Relationship Id="rId3" Type="http://schemas.openxmlformats.org/officeDocument/2006/relationships/image" Target="../media/image149.png"/><Relationship Id="rId4" Type="http://schemas.openxmlformats.org/officeDocument/2006/relationships/image" Target="../media/image150.png"/><Relationship Id="rId5" Type="http://schemas.openxmlformats.org/officeDocument/2006/relationships/image" Target="../media/image151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2.png"/><Relationship Id="rId3" Type="http://schemas.openxmlformats.org/officeDocument/2006/relationships/image" Target="../media/image153.png"/><Relationship Id="rId4" Type="http://schemas.openxmlformats.org/officeDocument/2006/relationships/image" Target="../media/image154.png"/><Relationship Id="rId5" Type="http://schemas.openxmlformats.org/officeDocument/2006/relationships/image" Target="../media/image155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6.png"/><Relationship Id="rId3" Type="http://schemas.openxmlformats.org/officeDocument/2006/relationships/image" Target="../media/image157.png"/><Relationship Id="rId4" Type="http://schemas.openxmlformats.org/officeDocument/2006/relationships/image" Target="../media/image158.png"/><Relationship Id="rId5" Type="http://schemas.openxmlformats.org/officeDocument/2006/relationships/image" Target="../media/image159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0.png"/><Relationship Id="rId3" Type="http://schemas.openxmlformats.org/officeDocument/2006/relationships/image" Target="../media/image161.png"/><Relationship Id="rId4" Type="http://schemas.openxmlformats.org/officeDocument/2006/relationships/image" Target="../media/image162.png"/><Relationship Id="rId5" Type="http://schemas.openxmlformats.org/officeDocument/2006/relationships/image" Target="../media/image163.png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4.png"/><Relationship Id="rId3" Type="http://schemas.openxmlformats.org/officeDocument/2006/relationships/image" Target="../media/image165.png"/><Relationship Id="rId4" Type="http://schemas.openxmlformats.org/officeDocument/2006/relationships/image" Target="../media/image166.png"/><Relationship Id="rId5" Type="http://schemas.openxmlformats.org/officeDocument/2006/relationships/image" Target="../media/image167.png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8.png"/><Relationship Id="rId3" Type="http://schemas.openxmlformats.org/officeDocument/2006/relationships/image" Target="../media/image169.png"/><Relationship Id="rId4" Type="http://schemas.openxmlformats.org/officeDocument/2006/relationships/image" Target="../media/image170.png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1.png"/><Relationship Id="rId3" Type="http://schemas.openxmlformats.org/officeDocument/2006/relationships/image" Target="../media/image172.png"/><Relationship Id="rId4" Type="http://schemas.openxmlformats.org/officeDocument/2006/relationships/image" Target="../media/image173.png"/><Relationship Id="rId5" Type="http://schemas.openxmlformats.org/officeDocument/2006/relationships/image" Target="../media/image174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5.png"/><Relationship Id="rId3" Type="http://schemas.openxmlformats.org/officeDocument/2006/relationships/image" Target="../media/image176.png"/><Relationship Id="rId4" Type="http://schemas.openxmlformats.org/officeDocument/2006/relationships/image" Target="../media/image177.png"/><Relationship Id="rId5" Type="http://schemas.openxmlformats.org/officeDocument/2006/relationships/image" Target="../media/image178.png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9.png"/><Relationship Id="rId3" Type="http://schemas.openxmlformats.org/officeDocument/2006/relationships/image" Target="../media/image180.png"/><Relationship Id="rId4" Type="http://schemas.openxmlformats.org/officeDocument/2006/relationships/image" Target="../media/image181.png"/><Relationship Id="rId5" Type="http://schemas.openxmlformats.org/officeDocument/2006/relationships/image" Target="../media/image182.png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3.png"/><Relationship Id="rId3" Type="http://schemas.openxmlformats.org/officeDocument/2006/relationships/image" Target="../media/image184.png"/><Relationship Id="rId4" Type="http://schemas.openxmlformats.org/officeDocument/2006/relationships/image" Target="../media/image185.png"/><Relationship Id="rId5" Type="http://schemas.openxmlformats.org/officeDocument/2006/relationships/image" Target="../media/image186.png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7.png"/><Relationship Id="rId3" Type="http://schemas.openxmlformats.org/officeDocument/2006/relationships/image" Target="../media/image188.png"/><Relationship Id="rId4" Type="http://schemas.openxmlformats.org/officeDocument/2006/relationships/image" Target="../media/image189.png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0.png"/><Relationship Id="rId3" Type="http://schemas.openxmlformats.org/officeDocument/2006/relationships/image" Target="../media/image191.png"/><Relationship Id="rId4" Type="http://schemas.openxmlformats.org/officeDocument/2006/relationships/image" Target="../media/image192.png"/><Relationship Id="rId5" Type="http://schemas.openxmlformats.org/officeDocument/2006/relationships/image" Target="../media/image193.png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4.png"/><Relationship Id="rId3" Type="http://schemas.openxmlformats.org/officeDocument/2006/relationships/image" Target="../media/image195.png"/><Relationship Id="rId4" Type="http://schemas.openxmlformats.org/officeDocument/2006/relationships/image" Target="../media/image196.png"/><Relationship Id="rId5" Type="http://schemas.openxmlformats.org/officeDocument/2006/relationships/image" Target="../media/image197.png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8.png"/><Relationship Id="rId3" Type="http://schemas.openxmlformats.org/officeDocument/2006/relationships/image" Target="../media/image199.png"/><Relationship Id="rId4" Type="http://schemas.openxmlformats.org/officeDocument/2006/relationships/image" Target="../media/image200.png"/><Relationship Id="rId5" Type="http://schemas.openxmlformats.org/officeDocument/2006/relationships/image" Target="../media/image201.png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2.png"/><Relationship Id="rId3" Type="http://schemas.openxmlformats.org/officeDocument/2006/relationships/image" Target="../media/image203.png"/><Relationship Id="rId4" Type="http://schemas.openxmlformats.org/officeDocument/2006/relationships/image" Target="../media/image204.png"/><Relationship Id="rId5" Type="http://schemas.openxmlformats.org/officeDocument/2006/relationships/image" Target="../media/image205.png"/></Relationships>
</file>

<file path=ppt/slides/_rels/slide5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6.png"/><Relationship Id="rId3" Type="http://schemas.openxmlformats.org/officeDocument/2006/relationships/image" Target="../media/image207.png"/><Relationship Id="rId4" Type="http://schemas.openxmlformats.org/officeDocument/2006/relationships/image" Target="../media/image208.png"/><Relationship Id="rId5" Type="http://schemas.openxmlformats.org/officeDocument/2006/relationships/image" Target="../media/image209.png"/></Relationships>
</file>

<file path=ppt/slides/_rels/slide5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0.png"/><Relationship Id="rId3" Type="http://schemas.openxmlformats.org/officeDocument/2006/relationships/image" Target="../media/image211.png"/><Relationship Id="rId4" Type="http://schemas.openxmlformats.org/officeDocument/2006/relationships/image" Target="../media/image212.png"/><Relationship Id="rId5" Type="http://schemas.openxmlformats.org/officeDocument/2006/relationships/image" Target="../media/image213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6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4.png"/><Relationship Id="rId3" Type="http://schemas.openxmlformats.org/officeDocument/2006/relationships/image" Target="../media/image215.png"/><Relationship Id="rId4" Type="http://schemas.openxmlformats.org/officeDocument/2006/relationships/image" Target="../media/image216.png"/><Relationship Id="rId5" Type="http://schemas.openxmlformats.org/officeDocument/2006/relationships/image" Target="../media/image217.png"/></Relationships>
</file>

<file path=ppt/slides/_rels/slide6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8.png"/><Relationship Id="rId3" Type="http://schemas.openxmlformats.org/officeDocument/2006/relationships/image" Target="../media/image219.png"/><Relationship Id="rId4" Type="http://schemas.openxmlformats.org/officeDocument/2006/relationships/image" Target="../media/image220.png"/><Relationship Id="rId5" Type="http://schemas.openxmlformats.org/officeDocument/2006/relationships/image" Target="../media/image221.png"/></Relationships>
</file>

<file path=ppt/slides/_rels/slide6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2.png"/><Relationship Id="rId3" Type="http://schemas.openxmlformats.org/officeDocument/2006/relationships/image" Target="../media/image223.png"/><Relationship Id="rId4" Type="http://schemas.openxmlformats.org/officeDocument/2006/relationships/image" Target="../media/image224.png"/><Relationship Id="rId5" Type="http://schemas.openxmlformats.org/officeDocument/2006/relationships/image" Target="../media/image225.png"/></Relationships>
</file>

<file path=ppt/slides/_rels/slide6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6.png"/><Relationship Id="rId3" Type="http://schemas.openxmlformats.org/officeDocument/2006/relationships/image" Target="../media/image227.png"/><Relationship Id="rId4" Type="http://schemas.openxmlformats.org/officeDocument/2006/relationships/image" Target="../media/image228.png"/><Relationship Id="rId5" Type="http://schemas.openxmlformats.org/officeDocument/2006/relationships/image" Target="../media/image229.png"/></Relationships>
</file>

<file path=ppt/slides/_rels/slide6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0.png"/><Relationship Id="rId3" Type="http://schemas.openxmlformats.org/officeDocument/2006/relationships/image" Target="../media/image231.png"/><Relationship Id="rId4" Type="http://schemas.openxmlformats.org/officeDocument/2006/relationships/image" Target="../media/image232.png"/><Relationship Id="rId5" Type="http://schemas.openxmlformats.org/officeDocument/2006/relationships/image" Target="../media/image233.png"/></Relationships>
</file>

<file path=ppt/slides/_rels/slide6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236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2021-06-29_1624964786_MC_conc_narrow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Tuesday June 29 2021</a:t>
            </a:r>
            <a:br/>
            <a:r>
              <a:t>shenx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concentration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concentration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48D2_concentration_5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8D2_concentration_5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8D2_concentration_5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8D3_concentration_5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48D3_concentration_5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8D3_concentration_5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8D3_concentration_5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8D4_concentration_9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48D4_concentration_9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8D4_concentration_9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8D4_concentration_9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8D5_concentration_9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48D5_concentration_9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8D5_concentration_9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8D5_concentration_9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8D6_concentration_8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48D6_concentration_8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8D6_concentration_8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8D6_concentration_8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8D7_concentration_8_20min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48D7_concentration_8_20min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8D7_concentration_8_20min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8D7_concentration_8_20min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8D8_concentration_7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48D8_concentration_7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8D8_concentration_7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8D8_concentration_7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8D9_concentration_7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524021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48D2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48D3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48D4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48D5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48D6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48D7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48D8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48D9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48DA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48DB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48DC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8">
                <a:tc>
                  <a:txBody>
                    <a:bodyPr/>
                    <a:lstStyle/>
                    <a:p>
                      <a:r>
                        <a:t>48DD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48D9_concentration_7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8D9_concentration_7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8D9_concentration_7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8DA_concentration_6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8</a:t>
            </a:r>
          </a:p>
        </p:txBody>
      </p:sp>
      <p:pic>
        <p:nvPicPr>
          <p:cNvPr id="3" name="Picture 2" descr="spo_48DA_concentration_6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8DA_concentration_6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8DA_concentration_6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8DB_concentration_6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9</a:t>
            </a:r>
          </a:p>
        </p:txBody>
      </p:sp>
      <p:pic>
        <p:nvPicPr>
          <p:cNvPr id="3" name="Picture 2" descr="spo_48DB_concentration_6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8DB_concentration_6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8DB_concentration_6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8DC_concentration_1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10</a:t>
            </a:r>
          </a:p>
        </p:txBody>
      </p:sp>
      <p:pic>
        <p:nvPicPr>
          <p:cNvPr id="3" name="Picture 2" descr="spo_48DC_concentration_1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8DC_concentration_1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8DC_concentration_1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8DD_concentration_1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11</a:t>
            </a:r>
          </a:p>
        </p:txBody>
      </p:sp>
      <p:pic>
        <p:nvPicPr>
          <p:cNvPr id="3" name="Picture 2" descr="spo_48DD_concentration_1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8DD_concentration_1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8DD_concentration_1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48D2_concentration_5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8D2_concentration_5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8D2_concentration_5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8D3_concentration_5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48D3_concentration_5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8D3_concentration_5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8D3_concentration_5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8D4_concentration_9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48D4_concentration_9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8D4_concentration_9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8D4_concentration_9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8D5_concentration_9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48D5_concentration_9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8D5_concentration_9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8D5_concentration_9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8D6_concentration_8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48D6_concentration_8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8D6_concentration_8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8D6_concentration_8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8D7_concentration_8_20min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Measured illumination spectra</a:t>
            </a:r>
          </a:p>
        </p:txBody>
      </p:sp>
      <p:pic>
        <p:nvPicPr>
          <p:cNvPr id="3" name="Picture 2" descr="spect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86868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48D7_concentration_8_20min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8D7_concentration_8_20min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8D7_concentration_8_20min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8D8_concentration_7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48D8_concentration_7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8D8_concentration_7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8D8_concentration_7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8D9_concentration_7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48D9_concentration_7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8D9_concentration_7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8D9_concentration_7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8DA_concentration_6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8</a:t>
            </a:r>
          </a:p>
        </p:txBody>
      </p:sp>
      <p:pic>
        <p:nvPicPr>
          <p:cNvPr id="3" name="Picture 2" descr="sjsc_48DA_concentration_6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8DA_concentration_6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8DA_concentration_6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8DB_concentration_6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9</a:t>
            </a:r>
          </a:p>
        </p:txBody>
      </p:sp>
      <p:pic>
        <p:nvPicPr>
          <p:cNvPr id="3" name="Picture 2" descr="sjsc_48DB_concentration_6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8DB_concentration_6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8DB_concentration_6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8DC_concentration_1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10</a:t>
            </a:r>
          </a:p>
        </p:txBody>
      </p:sp>
      <p:pic>
        <p:nvPicPr>
          <p:cNvPr id="3" name="Picture 2" descr="sjsc_48DC_concentration_1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8DC_concentration_1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8DC_concentration_1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8DD_concentration_1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11</a:t>
            </a:r>
          </a:p>
        </p:txBody>
      </p:sp>
      <p:pic>
        <p:nvPicPr>
          <p:cNvPr id="3" name="Picture 2" descr="sjsc_48DD_concentration_1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8DD_concentration_1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8DD_concentration_1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48D2_concentration_5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8D2_concentration_5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8D2_concentration_5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8D3_concentration_5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48D3_concentration_5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8D3_concentration_5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8D3_concentration_5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8D4_concentration_9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48D4_concentration_9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8D4_concentration_9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8D4_concentration_9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8D5_concentration_9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48D5_concentration_9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8D5_concentration_9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8D5_concentration_9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8D6_concentration_8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48D6_concentration_8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8D6_concentration_8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8D6_concentration_8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8D7_concentration_8_20min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48D7_concentration_8_20min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8D7_concentration_8_20min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8D7_concentration_8_20min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8D8_concentration_7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48D8_concentration_7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8D8_concentration_7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8D8_concentration_7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8D9_concentration_7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48D9_concentration_7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8D9_concentration_7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8D9_concentration_7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8DA_concentration_6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8</a:t>
            </a:r>
          </a:p>
        </p:txBody>
      </p:sp>
      <p:pic>
        <p:nvPicPr>
          <p:cNvPr id="3" name="Picture 2" descr="svoc_48DA_concentration_6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8DA_concentration_6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8DA_concentration_6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8DB_concentration_6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9</a:t>
            </a:r>
          </a:p>
        </p:txBody>
      </p:sp>
      <p:pic>
        <p:nvPicPr>
          <p:cNvPr id="3" name="Picture 2" descr="svoc_48DB_concentration_6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8DB_concentration_6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8DB_concentration_6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8DC_concentration_1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10</a:t>
            </a:r>
          </a:p>
        </p:txBody>
      </p:sp>
      <p:pic>
        <p:nvPicPr>
          <p:cNvPr id="3" name="Picture 2" descr="svoc_48DC_concentration_1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8DC_concentration_1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8DC_concentration_1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8DD_concentration_10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11</a:t>
            </a:r>
          </a:p>
        </p:txBody>
      </p:sp>
      <p:pic>
        <p:nvPicPr>
          <p:cNvPr id="3" name="Picture 2" descr="svoc_48DD_concentration_10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8DD_concentration_10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8DD_concentration_10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48D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37537" cy="3257550"/>
          </a:xfrm>
          <a:prstGeom prst="rect">
            <a:avLst/>
          </a:prstGeom>
        </p:spPr>
      </p:pic>
      <p:pic>
        <p:nvPicPr>
          <p:cNvPr id="4" name="Picture 3" descr="jv_all_48D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37537" cy="3257550"/>
          </a:xfrm>
          <a:prstGeom prst="rect">
            <a:avLst/>
          </a:prstGeom>
        </p:spPr>
      </p:pic>
      <p:pic>
        <p:nvPicPr>
          <p:cNvPr id="5" name="Picture 4" descr="jv_all_48D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48D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48D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48D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37537" cy="3257550"/>
          </a:xfrm>
          <a:prstGeom prst="rect">
            <a:avLst/>
          </a:prstGeom>
        </p:spPr>
      </p:pic>
      <p:pic>
        <p:nvPicPr>
          <p:cNvPr id="5" name="Picture 4" descr="jv_all_48D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37537" cy="3257550"/>
          </a:xfrm>
          <a:prstGeom prst="rect">
            <a:avLst/>
          </a:prstGeom>
        </p:spPr>
      </p:pic>
      <p:pic>
        <p:nvPicPr>
          <p:cNvPr id="6" name="Picture 5" descr="jv_all_48D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3753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2</a:t>
            </a:r>
          </a:p>
        </p:txBody>
      </p:sp>
      <p:pic>
        <p:nvPicPr>
          <p:cNvPr id="3" name="Picture 2" descr="jv_all_48D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37537" cy="3257550"/>
          </a:xfrm>
          <a:prstGeom prst="rect">
            <a:avLst/>
          </a:prstGeom>
        </p:spPr>
      </p:pic>
      <p:pic>
        <p:nvPicPr>
          <p:cNvPr id="4" name="Picture 3" descr="jv_all_48D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48D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48D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concentration_concentra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concentration_concentrat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concentration_concentrati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concentration_concentratio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1</a:t>
            </a:r>
          </a:p>
        </p:txBody>
      </p:sp>
      <p:pic>
        <p:nvPicPr>
          <p:cNvPr id="3" name="Picture 2" descr="jv_best_concentration_concentra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concentration_concentrat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concentration_concentrati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48D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8D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8D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8D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48D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8D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8D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48D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48D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8D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8D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8D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48D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8D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8D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8D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48D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8D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8D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8D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48D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8D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8D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21481" cy="3257550"/>
          </a:xfrm>
          <a:prstGeom prst="rect">
            <a:avLst/>
          </a:prstGeom>
        </p:spPr>
      </p:pic>
      <p:pic>
        <p:nvPicPr>
          <p:cNvPr id="6" name="Picture 5" descr="jv_all_48D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48D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8D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8D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48D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48D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8D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8D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8D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8</a:t>
            </a:r>
          </a:p>
        </p:txBody>
      </p:sp>
      <p:pic>
        <p:nvPicPr>
          <p:cNvPr id="3" name="Picture 2" descr="jv_all_48D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8D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8D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48D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9</a:t>
            </a:r>
          </a:p>
        </p:txBody>
      </p:sp>
      <p:pic>
        <p:nvPicPr>
          <p:cNvPr id="3" name="Picture 2" descr="jv_all_48D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8D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8D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8D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10</a:t>
            </a:r>
          </a:p>
        </p:txBody>
      </p:sp>
      <p:pic>
        <p:nvPicPr>
          <p:cNvPr id="3" name="Picture 2" descr="jv_all_48D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8D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8D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8D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11</a:t>
            </a:r>
          </a:p>
        </p:txBody>
      </p:sp>
      <p:pic>
        <p:nvPicPr>
          <p:cNvPr id="3" name="Picture 2" descr="jv_all_48D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8D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8D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concentration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concentration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